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198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61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389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87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760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8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63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59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40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311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17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1B5BC-081C-43F7-80CE-272B5F721B83}" type="datetimeFigureOut">
              <a:rPr lang="zh-CN" altLang="en-US" smtClean="0"/>
              <a:t>2024/12/6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AE4A8-BB19-4B1F-A9D9-0B1520FF4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33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187718" y="17772"/>
            <a:ext cx="4781382" cy="6754728"/>
            <a:chOff x="38548" y="131273"/>
            <a:chExt cx="5188162" cy="732939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/>
            <a:srcRect l="34334" r="32506"/>
            <a:stretch/>
          </p:blipFill>
          <p:spPr>
            <a:xfrm>
              <a:off x="2181575" y="5291434"/>
              <a:ext cx="2436113" cy="216923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81575" y="2841376"/>
              <a:ext cx="2463658" cy="2124583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548" y="2822822"/>
              <a:ext cx="2308327" cy="2143137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060" y="405565"/>
              <a:ext cx="2276474" cy="220683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6"/>
            <a:srcRect l="36628" r="32943"/>
            <a:stretch/>
          </p:blipFill>
          <p:spPr>
            <a:xfrm>
              <a:off x="2306846" y="377842"/>
              <a:ext cx="2238374" cy="215331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68430" y="131273"/>
              <a:ext cx="4804515" cy="2838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h-PBMCs  + </a:t>
              </a:r>
              <a:r>
                <a:rPr lang="en-US" altLang="zh-CN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5804PeH 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96hpi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FITC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CN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 CD3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 Cell, </a:t>
              </a:r>
              <a:r>
                <a:rPr lang="en-US" altLang="zh-CN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PerCP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8430" y="2545388"/>
              <a:ext cx="4762769" cy="2838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h-PBMCs  + </a:t>
              </a:r>
              <a:r>
                <a:rPr lang="en-US" altLang="zh-CN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5804PeH 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96hpi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FITC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CN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 CD19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 Cell</a:t>
              </a:r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APC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7"/>
            <a:srcRect l="33717" r="35630"/>
            <a:stretch/>
          </p:blipFill>
          <p:spPr>
            <a:xfrm>
              <a:off x="43831" y="5291463"/>
              <a:ext cx="2239120" cy="2169202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76060" y="4961096"/>
              <a:ext cx="5150650" cy="2838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h-PBMCs  + </a:t>
              </a:r>
              <a:r>
                <a:rPr lang="en-US" altLang="zh-CN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5804PeH 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96hpi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FITC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CN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 CD14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Monocyte, </a:t>
              </a:r>
              <a:r>
                <a:rPr lang="en-US" altLang="zh-CN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PerCP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90473" y="17772"/>
            <a:ext cx="5085046" cy="6736956"/>
            <a:chOff x="6335418" y="-8864"/>
            <a:chExt cx="5085046" cy="673695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38598" y="224186"/>
              <a:ext cx="2231452" cy="214973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9"/>
            <a:srcRect r="11908"/>
            <a:stretch/>
          </p:blipFill>
          <p:spPr>
            <a:xfrm>
              <a:off x="6335418" y="252786"/>
              <a:ext cx="2034859" cy="2007249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363486" y="-8864"/>
              <a:ext cx="47660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h-PBMCs 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r>
                <a:rPr lang="en-US" altLang="zh-CN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5804PeH-VHS 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96hpi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FITC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CN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Anti CD3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 Cell </a:t>
              </a:r>
              <a:r>
                <a:rPr lang="en-US" altLang="zh-CN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PerCP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35418" y="2497616"/>
              <a:ext cx="2258483" cy="1971691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6371177" y="2243118"/>
              <a:ext cx="47275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h-PBMCs 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r>
                <a:rPr lang="en-US" altLang="zh-CN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5804PeH-VHS 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96hpi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FITC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CN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Anti CD19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 </a:t>
              </a:r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Cell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APC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43901" y="2507806"/>
              <a:ext cx="2155190" cy="1987253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377913" y="4755576"/>
              <a:ext cx="1992364" cy="1940870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6335418" y="4481636"/>
              <a:ext cx="50850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h-PBMCs  + </a:t>
              </a:r>
              <a:r>
                <a:rPr lang="en-US" altLang="zh-CN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5804PeH-VHS  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96hpi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FITC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CN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 CD14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（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Monocyte, </a:t>
              </a:r>
              <a:r>
                <a:rPr lang="en-US" altLang="zh-CN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PerCP</a:t>
              </a:r>
              <a:r>
                <a:rPr lang="zh-CN" alt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70277" y="4755576"/>
              <a:ext cx="2075707" cy="19725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46095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92</Words>
  <Application>Microsoft Office PowerPoint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9</cp:revision>
  <dcterms:created xsi:type="dcterms:W3CDTF">2024-11-29T07:06:31Z</dcterms:created>
  <dcterms:modified xsi:type="dcterms:W3CDTF">2024-12-06T05:52:03Z</dcterms:modified>
</cp:coreProperties>
</file>